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66" r:id="rId4"/>
    <p:sldId id="278" r:id="rId5"/>
    <p:sldId id="285" r:id="rId6"/>
    <p:sldId id="280" r:id="rId7"/>
    <p:sldId id="281" r:id="rId8"/>
    <p:sldId id="283" r:id="rId9"/>
    <p:sldId id="284" r:id="rId10"/>
    <p:sldId id="258" r:id="rId11"/>
    <p:sldId id="267" r:id="rId12"/>
    <p:sldId id="268" r:id="rId13"/>
    <p:sldId id="271" r:id="rId14"/>
    <p:sldId id="282" r:id="rId15"/>
    <p:sldId id="270" r:id="rId16"/>
    <p:sldId id="273" r:id="rId17"/>
    <p:sldId id="277" r:id="rId18"/>
    <p:sldId id="274" r:id="rId19"/>
    <p:sldId id="276" r:id="rId20"/>
    <p:sldId id="275" r:id="rId21"/>
    <p:sldId id="262" r:id="rId22"/>
    <p:sldId id="261" r:id="rId23"/>
    <p:sldId id="265" r:id="rId24"/>
    <p:sldId id="272" r:id="rId25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30.01.2024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Laserové projektory fungují díky principu </a:t>
            </a:r>
            <a:r>
              <a:rPr lang="cs-CZ" dirty="0" err="1"/>
              <a:t>persist</a:t>
            </a:r>
            <a:r>
              <a:rPr lang="cs-CZ" dirty="0"/>
              <a:t>. </a:t>
            </a:r>
            <a:r>
              <a:rPr lang="cs-CZ" dirty="0" err="1"/>
              <a:t>of</a:t>
            </a:r>
            <a:r>
              <a:rPr lang="cs-CZ" dirty="0"/>
              <a:t> vision, ten </a:t>
            </a:r>
            <a:r>
              <a:rPr lang="cs-CZ" dirty="0" err="1"/>
              <a:t>spociva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Vysvetlit</a:t>
            </a:r>
            <a:r>
              <a:rPr lang="cs-CZ" dirty="0"/>
              <a:t> analogový signál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6800"/>
            <a:ext cx="10515600" cy="1325563"/>
          </a:xfrm>
        </p:spPr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7300"/>
            <a:ext cx="10515600" cy="2203450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Upravit cizí open-source promítací program k podpoře RGB barev</a:t>
            </a:r>
            <a:endParaRPr lang="cs-CZ" dirty="0"/>
          </a:p>
          <a:p>
            <a:r>
              <a:rPr lang="cs-CZ" dirty="0"/>
              <a:t>Vytvořit pro projektor přívětivé uživatelské prostředí</a:t>
            </a:r>
          </a:p>
          <a:p>
            <a:r>
              <a:rPr lang="cs-CZ" dirty="0"/>
              <a:t>Zajistit jednoduchou instalaci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symbol pro obsah 2">
            <a:extLst>
              <a:ext uri="{FF2B5EF4-FFF2-40B4-BE49-F238E27FC236}">
                <a16:creationId xmlns:a16="http://schemas.microsoft.com/office/drawing/2014/main" id="{2441816A-0E18-42D9-A98F-161086AF9A9C}"/>
              </a:ext>
            </a:extLst>
          </p:cNvPr>
          <p:cNvSpPr txBox="1">
            <a:spLocks/>
          </p:cNvSpPr>
          <p:nvPr/>
        </p:nvSpPr>
        <p:spPr>
          <a:xfrm>
            <a:off x="838200" y="968375"/>
            <a:ext cx="10515600" cy="1233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cs-CZ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Neexistuje uživatelsky přívětivá open-source platforma, kde by se začínající zájemci s technologií seznámili</a:t>
            </a:r>
            <a:endParaRPr lang="cs-CZ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Je super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zaujout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 dovolit lidem si s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necim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hrat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, pak se v tom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zacnou</a:t>
            </a:r>
            <a:r>
              <a:rPr lang="cs-CZ" sz="18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cs-CZ" sz="1800" kern="12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stourat</a:t>
            </a:r>
            <a:endParaRPr lang="cs-CZ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05325" cy="1325563"/>
          </a:xfrm>
        </p:spPr>
        <p:txBody>
          <a:bodyPr/>
          <a:lstStyle/>
          <a:p>
            <a:r>
              <a:rPr lang="cs-CZ" dirty="0"/>
              <a:t>Princip laserového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3978016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pPr lvl="1"/>
            <a:r>
              <a:rPr lang="cs-CZ" dirty="0"/>
              <a:t>Pohyb laserového paprsku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5" name="Glow in the dark Laser pointers Experiment - drawing with laser pointers-2">
            <a:hlinkClick r:id="" action="ppaction://media"/>
            <a:extLst>
              <a:ext uri="{FF2B5EF4-FFF2-40B4-BE49-F238E27FC236}">
                <a16:creationId xmlns:a16="http://schemas.microsoft.com/office/drawing/2014/main" id="{05178B7E-506A-440F-9E61-619D3F26B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466" t="11127" r="35618" b="27847"/>
          <a:stretch/>
        </p:blipFill>
        <p:spPr>
          <a:xfrm>
            <a:off x="5734238" y="209550"/>
            <a:ext cx="8581837" cy="6022340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FCA7C83-EB4F-41EC-A895-E2090BABD89B}"/>
              </a:ext>
            </a:extLst>
          </p:cNvPr>
          <p:cNvSpPr txBox="1"/>
          <p:nvPr/>
        </p:nvSpPr>
        <p:spPr>
          <a:xfrm>
            <a:off x="8238003" y="6376116"/>
            <a:ext cx="607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9)</a:t>
            </a:r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Hardware - </a:t>
            </a:r>
            <a:r>
              <a:rPr lang="cs-CZ" dirty="0"/>
              <a:t>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Galvanometry a zrcátka</a:t>
            </a:r>
          </a:p>
          <a:p>
            <a:pPr lvl="1"/>
            <a:r>
              <a:rPr lang="cs-CZ" dirty="0"/>
              <a:t>Pohyb pouze zrcátky – rychlost</a:t>
            </a:r>
          </a:p>
          <a:p>
            <a:pPr lvl="1"/>
            <a:r>
              <a:rPr lang="cs-CZ" dirty="0"/>
              <a:t>Analogový signál -15 až +15 voltů</a:t>
            </a:r>
          </a:p>
          <a:p>
            <a:r>
              <a:rPr lang="cs-CZ" dirty="0"/>
              <a:t>RGB Laserový modul</a:t>
            </a:r>
          </a:p>
          <a:p>
            <a:pPr lvl="1"/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70" y="613779"/>
            <a:ext cx="5802285" cy="39943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9519816" y="4930904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10)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flipH="1" flipV="1">
            <a:off x="2120592" y="3745883"/>
            <a:ext cx="3922739" cy="2370042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357248" y="6022816"/>
            <a:ext cx="2714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11)</a:t>
            </a:r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3686101" y="3833860"/>
            <a:ext cx="27593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800" dirty="0"/>
              <a:t>(zdroj 13)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4193326" y="5712716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800" dirty="0"/>
              <a:t>(zdroj 14)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5157227" y="137692"/>
            <a:ext cx="7579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800" dirty="0"/>
              <a:t>(zdroj 12)</a:t>
            </a:r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3397DAF5-CEB1-4B0F-9962-5B37051BCAD9}"/>
              </a:ext>
            </a:extLst>
          </p:cNvPr>
          <p:cNvSpPr txBox="1"/>
          <p:nvPr/>
        </p:nvSpPr>
        <p:spPr>
          <a:xfrm>
            <a:off x="10463551" y="6159190"/>
            <a:ext cx="1535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15)</a:t>
            </a:r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Hardware - </a:t>
            </a:r>
            <a:r>
              <a:rPr lang="cs-CZ" dirty="0"/>
              <a:t>HAT - DPS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pPr marL="0" indent="0">
              <a:buNone/>
            </a:pPr>
            <a:r>
              <a:rPr lang="cs-CZ" dirty="0"/>
              <a:t>DPS = deska plošných spojů</a:t>
            </a:r>
          </a:p>
          <a:p>
            <a:r>
              <a:rPr lang="cs-CZ" dirty="0"/>
              <a:t>Design v programu </a:t>
            </a:r>
            <a:r>
              <a:rPr lang="cs-CZ" dirty="0" err="1"/>
              <a:t>KiCad</a:t>
            </a:r>
            <a:endParaRPr lang="cs-CZ" dirty="0"/>
          </a:p>
          <a:p>
            <a:r>
              <a:rPr lang="cs-CZ" dirty="0"/>
              <a:t>Obvody:</a:t>
            </a:r>
          </a:p>
          <a:p>
            <a:pPr lvl="1"/>
            <a:r>
              <a:rPr lang="cs-CZ" dirty="0"/>
              <a:t>Signál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Voltmetr baterie</a:t>
            </a:r>
          </a:p>
          <a:p>
            <a:r>
              <a:rPr lang="cs-CZ" dirty="0"/>
              <a:t>konektory</a:t>
            </a:r>
          </a:p>
          <a:p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06" y="3429000"/>
            <a:ext cx="3453234" cy="3274002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12" y="58814"/>
            <a:ext cx="3436028" cy="3263748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580072" y="5807631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rgbClr val="FF0000"/>
                </a:solidFill>
              </a:rPr>
              <a:t>Asi tohle vynechat</a:t>
            </a:r>
            <a:r>
              <a:rPr lang="cs-CZ" dirty="0"/>
              <a:t> D/A převodník a zesilovače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6865"/>
          </a:xfrm>
        </p:spPr>
        <p:txBody>
          <a:bodyPr/>
          <a:lstStyle/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47600" imgH="2831400" progId="">
                  <p:embed/>
                </p:oleObj>
              </mc:Choice>
              <mc:Fallback>
                <p:oleObj r:id="rId2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69CA08-7C2D-48A7-8B29-FBE68981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 </a:t>
            </a:r>
            <a:r>
              <a:rPr lang="cs-CZ" dirty="0">
                <a:solidFill>
                  <a:srgbClr val="FF0000"/>
                </a:solidFill>
              </a:rPr>
              <a:t>(</a:t>
            </a:r>
            <a:r>
              <a:rPr lang="cs-CZ" dirty="0" err="1">
                <a:solidFill>
                  <a:srgbClr val="FF0000"/>
                </a:solidFill>
              </a:rPr>
              <a:t>celej</a:t>
            </a:r>
            <a:r>
              <a:rPr lang="cs-CZ" dirty="0">
                <a:solidFill>
                  <a:srgbClr val="FF0000"/>
                </a:solidFill>
              </a:rPr>
              <a:t> slide </a:t>
            </a:r>
            <a:r>
              <a:rPr lang="cs-CZ" dirty="0" err="1">
                <a:solidFill>
                  <a:srgbClr val="FF0000"/>
                </a:solidFill>
              </a:rPr>
              <a:t>zbytecnej</a:t>
            </a:r>
            <a:r>
              <a:rPr lang="cs-CZ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E7B9F9-9B42-4058-AA87-1B69BFB9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  <a:p>
            <a:r>
              <a:rPr lang="cs-CZ" dirty="0"/>
              <a:t>Ovládání laseru a galvanometrů –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Ovládání připojení </a:t>
            </a:r>
            <a:r>
              <a:rPr lang="cs-CZ" dirty="0" err="1"/>
              <a:t>RPi</a:t>
            </a:r>
            <a:r>
              <a:rPr lang="cs-CZ" dirty="0"/>
              <a:t> – program </a:t>
            </a:r>
            <a:r>
              <a:rPr lang="cs-CZ" dirty="0" err="1"/>
              <a:t>wifi_manager</a:t>
            </a:r>
            <a:endParaRPr lang="cs-CZ" dirty="0"/>
          </a:p>
          <a:p>
            <a:r>
              <a:rPr lang="cs-CZ" dirty="0"/>
              <a:t>Uživatelské rozhraní (UI) – 3 programy</a:t>
            </a:r>
          </a:p>
          <a:p>
            <a:pPr lvl="1"/>
            <a:r>
              <a:rPr lang="cs-CZ" dirty="0"/>
              <a:t>OLED a enkodér</a:t>
            </a:r>
          </a:p>
          <a:p>
            <a:pPr lvl="1"/>
            <a:r>
              <a:rPr lang="cs-CZ" dirty="0"/>
              <a:t>Webový portál</a:t>
            </a:r>
          </a:p>
          <a:p>
            <a:pPr lvl="1"/>
            <a:r>
              <a:rPr lang="cs-CZ" dirty="0" err="1"/>
              <a:t>Discord</a:t>
            </a:r>
            <a:r>
              <a:rPr lang="cs-CZ" dirty="0"/>
              <a:t> bot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207FFE3-2C27-4B3F-84CE-8FA16E5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15766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Software - </a:t>
            </a:r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  <a:p>
            <a:r>
              <a:rPr lang="cs-CZ" dirty="0"/>
              <a:t>Knihovny a závislosti mých programů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Původně převzato ze serveru github.com</a:t>
            </a:r>
          </a:p>
          <a:p>
            <a:r>
              <a:rPr lang="cs-CZ" dirty="0"/>
              <a:t>Přepsáno</a:t>
            </a:r>
          </a:p>
          <a:p>
            <a:pPr lvl="1"/>
            <a:r>
              <a:rPr lang="cs-CZ" dirty="0"/>
              <a:t>Podpora barev</a:t>
            </a:r>
          </a:p>
          <a:p>
            <a:pPr lvl="1"/>
            <a:r>
              <a:rPr lang="cs-CZ" dirty="0"/>
              <a:t>Komunikace s UI programy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Zavření souboru po načtení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95BE0-D9AD-4C05-BE73-F97FC8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Wifi manager (</a:t>
            </a:r>
            <a:r>
              <a:rPr lang="cs-CZ" dirty="0" err="1"/>
              <a:t>optional</a:t>
            </a:r>
            <a:r>
              <a:rPr lang="cs-CZ" dirty="0"/>
              <a:t> – </a:t>
            </a:r>
            <a:r>
              <a:rPr lang="cs-CZ" dirty="0" err="1"/>
              <a:t>muzu</a:t>
            </a:r>
            <a:r>
              <a:rPr lang="cs-CZ" dirty="0"/>
              <a:t> ho popsat na sw slidu a pak </a:t>
            </a:r>
            <a:r>
              <a:rPr lang="cs-CZ" dirty="0" err="1"/>
              <a:t>uz</a:t>
            </a:r>
            <a:r>
              <a:rPr lang="cs-CZ" dirty="0"/>
              <a:t> jenom na </a:t>
            </a:r>
            <a:r>
              <a:rPr lang="cs-CZ" dirty="0" err="1"/>
              <a:t>comms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D76F7-7599-434F-AE78-19261255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D3C748-1786-458C-B15A-701747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4207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BE7813-A70C-48E1-9612-C7471C5AA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61A6003-668D-44C0-874D-4AE233E96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6"/>
                </a:solidFill>
              </a:rPr>
              <a:t>Green – text na mluveni</a:t>
            </a:r>
          </a:p>
          <a:p>
            <a:r>
              <a:rPr lang="cs-CZ" dirty="0">
                <a:solidFill>
                  <a:schemeClr val="accent6"/>
                </a:solidFill>
              </a:rPr>
              <a:t>když jsem se zajímal o technologii laserových projektoru a efektu na </a:t>
            </a:r>
            <a:r>
              <a:rPr lang="cs-CZ" dirty="0" err="1">
                <a:solidFill>
                  <a:schemeClr val="accent6"/>
                </a:solidFill>
              </a:rPr>
              <a:t>diskotekach</a:t>
            </a:r>
            <a:r>
              <a:rPr lang="cs-CZ" dirty="0">
                <a:solidFill>
                  <a:schemeClr val="accent6"/>
                </a:solidFill>
              </a:rPr>
              <a:t>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8A6DC4C-55E3-4E73-BBB2-789923293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896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Software - </a:t>
            </a:r>
            <a:r>
              <a:rPr lang="cs-CZ" dirty="0"/>
              <a:t>Komunikace mezi programy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Vylepšil jsem open-source program </a:t>
            </a:r>
            <a:r>
              <a:rPr lang="cs-CZ" dirty="0" err="1"/>
              <a:t>lasershow</a:t>
            </a:r>
            <a:r>
              <a:rPr lang="cs-CZ" dirty="0"/>
              <a:t>.</a:t>
            </a:r>
          </a:p>
          <a:p>
            <a:r>
              <a:rPr lang="cs-CZ" dirty="0"/>
              <a:t>Vytvořil jsem pro program </a:t>
            </a:r>
            <a:r>
              <a:rPr lang="cs-CZ" dirty="0" err="1"/>
              <a:t>lasershow</a:t>
            </a:r>
            <a:r>
              <a:rPr lang="cs-CZ" dirty="0"/>
              <a:t> jednoduše pochopitelné uživatelské rozhraní.</a:t>
            </a:r>
          </a:p>
          <a:p>
            <a:r>
              <a:rPr lang="cs-CZ" dirty="0"/>
              <a:t>Navrhl a sestrojil jsem vlastní laserový projektor a sám jsem se tak seznámil s technologií laser </a:t>
            </a:r>
            <a:r>
              <a:rPr lang="cs-CZ" dirty="0" err="1"/>
              <a:t>scanningu</a:t>
            </a:r>
            <a:r>
              <a:rPr lang="cs-CZ" dirty="0"/>
              <a:t>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10CE8-C0D1-4F4E-963F-7E4CCA08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5823E2-F929-463E-8C88-779CD361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cs-CZ" dirty="0"/>
              <a:t>1) https://www.coherent.com/news/glossary/laser-scanning</a:t>
            </a:r>
          </a:p>
          <a:p>
            <a:pPr marL="0" indent="0">
              <a:buNone/>
            </a:pPr>
            <a:r>
              <a:rPr lang="cs-CZ" dirty="0"/>
              <a:t>2) https://www.youtube.com/watch?v=KE89-HOdEKY</a:t>
            </a:r>
          </a:p>
          <a:p>
            <a:pPr marL="0" indent="0">
              <a:buNone/>
            </a:pPr>
            <a:r>
              <a:rPr lang="cs-CZ" dirty="0"/>
              <a:t>3) https://www.google.com/url?sa=i&amp;url=https%3A%2F%2Fpangolin.com%2Fblogs%2Feducation%2Flaser-show&amp;psig=AOvVaw2SmsfDpFnyN5ibQ4LjTT9H&amp;ust=1706650013268000&amp;source=images&amp;cd=vfe&amp;opi=89978449&amp;ved=0CBMQjRxqFwoTCMiKqN_Sg4QDFQAAAAAdAAAAABAE</a:t>
            </a:r>
          </a:p>
          <a:p>
            <a:pPr marL="0" indent="0">
              <a:buNone/>
            </a:pPr>
            <a:r>
              <a:rPr lang="cs-CZ" dirty="0"/>
              <a:t>4) https://hackaday.io/project/19762/gallery#319651da4ea9643030b133f613da02b8</a:t>
            </a:r>
          </a:p>
          <a:p>
            <a:pPr marL="0" indent="0">
              <a:buNone/>
            </a:pPr>
            <a:r>
              <a:rPr lang="cs-CZ" dirty="0"/>
              <a:t>5) https://hackaday.io/project/172284-galvo-laser-cutterengraver</a:t>
            </a:r>
          </a:p>
          <a:p>
            <a:pPr marL="0" indent="0">
              <a:buNone/>
            </a:pPr>
            <a:r>
              <a:rPr lang="cs-CZ" dirty="0"/>
              <a:t>6) https://www.google.com/url?sa=i&amp;url=https%3A%2F%2Fwww.airlineratings.com%2Fdid-you-know%2Fwhat-is-a-hud-and-how-does-it-work%2F&amp;psig=AOvVaw0YT-mYpxTo3Gdf1Pxe5pKC&amp;ust=1706648864247000&amp;source=images&amp;cd=vfe&amp;opi=89978449&amp;ved=0CBMQjRxqFwoTCPDVqM_Ag4QDFQAAAAAdAAAAABAJ</a:t>
            </a:r>
          </a:p>
          <a:p>
            <a:pPr marL="0" indent="0">
              <a:buNone/>
            </a:pPr>
            <a:r>
              <a:rPr lang="cs-CZ" dirty="0"/>
              <a:t>7) https://www.google.com/url?sa=i&amp;url=https%3A%2F%2Fwww.arctron.de%2Fdienstleistungen%2Fairborne-laserscanning%2F&amp;psig=AOvVaw1IoKkELNJAdSg95oujDLO3&amp;ust=1706649547012000&amp;source=images&amp;cd=vfe&amp;opi=89978449&amp;ved=0CBMQjRxqFwoTCMDoyZHDg4QDFQAAAAAdAAAAABAJ</a:t>
            </a:r>
          </a:p>
          <a:p>
            <a:pPr marL="0" indent="0">
              <a:buNone/>
            </a:pPr>
            <a:r>
              <a:rPr lang="cs-CZ" dirty="0"/>
              <a:t>8) https://www.google.com/url?sa=i&amp;url=https%3A%2F%2Fwww.researchgate.net%2Ffigure%2Ftop-Ground-truth-classification-for-part-of-a-3D-laser-scan-Colors-indicate-ground_fig7_220122170&amp;psig=AOvVaw1uScAM8kNW4uvmJjunNIHP&amp;ust=1706649161787000&amp;source=images&amp;cd=vfe&amp;opi=89978449&amp;ved=0CBMQjRxqFwoTCPiL-tnBg4QDFQAAAAAdAAAAABAk</a:t>
            </a:r>
          </a:p>
          <a:p>
            <a:pPr marL="0" indent="0">
              <a:buNone/>
            </a:pPr>
            <a:r>
              <a:rPr lang="cs-CZ" dirty="0"/>
              <a:t>9) https://www.youtube.com/watch?v=62p9u7XjawQ</a:t>
            </a:r>
          </a:p>
          <a:p>
            <a:pPr marL="0" indent="0">
              <a:buNone/>
            </a:pPr>
            <a:r>
              <a:rPr lang="cs-CZ" dirty="0"/>
              <a:t>10) https://tecnica.com/wp-content/uploads/2015/06/f4.png</a:t>
            </a:r>
          </a:p>
          <a:p>
            <a:pPr marL="0" indent="0">
              <a:buNone/>
            </a:pPr>
            <a:r>
              <a:rPr lang="cs-CZ" dirty="0"/>
              <a:t>11) https://www.google.com/url?sa=i&amp;url=https%3A%2F%2Fwww.aliexpress.com%2Fi%2F32386911094.html&amp;psig=AOvVaw2m7njg71OP1F8Az15N8Zay&amp;ust=1706654107230000&amp;source=images&amp;cd=vfe&amp;opi=89978449&amp;ved=0CBMQjRxqGAoTCKCpkZDUg4QDFQAAAAAdAAAAABC9AQ</a:t>
            </a:r>
          </a:p>
          <a:p>
            <a:pPr marL="0" indent="0">
              <a:buNone/>
            </a:pPr>
            <a:r>
              <a:rPr lang="cs-CZ" dirty="0"/>
              <a:t>12) </a:t>
            </a:r>
            <a:r>
              <a:rPr lang="cs-CZ" sz="2800" dirty="0"/>
              <a:t>https://www.google.com/url?sa=i&amp;url=https%3A%2F%2Fwww.raspberrypi.com%2Fdocumentation%2Fcomputers%2Fraspberry-pi.html&amp;psig=AOvVaw2rJzyto3usOeAVXt8ZcZq6&amp;ust=1706646049039000&amp;source=images&amp;cd=vfe&amp;opi=89978449&amp;ved=0CBMQjRxqFwoTCLDV4422g4QDFQAAAAAdAAAAABAS</a:t>
            </a:r>
          </a:p>
          <a:p>
            <a:pPr marL="0" indent="0">
              <a:buNone/>
            </a:pPr>
            <a:r>
              <a:rPr lang="cs-CZ" dirty="0"/>
              <a:t>13) </a:t>
            </a:r>
            <a:r>
              <a:rPr lang="cs-CZ" sz="2800" dirty="0"/>
              <a:t>https://www.google.com/url?sa=i&amp;url=https%3A%2F%2Fmagpi.raspberrypi.com%2Farticles%2Fget-started-new-raspberry-pi&amp;psig=AOvVaw2dvUY6SR-YGpCpw8sS8n8e&amp;ust=1706645863900000&amp;source=images&amp;cd=vfe&amp;opi=89978449&amp;ved=0CBMQjRxqFwoTCIDpxrW1g4QDFQAAAAAdAAAAABAS</a:t>
            </a:r>
          </a:p>
          <a:p>
            <a:pPr marL="0" indent="0">
              <a:buNone/>
            </a:pPr>
            <a:r>
              <a:rPr lang="cs-CZ" dirty="0"/>
              <a:t>14) </a:t>
            </a:r>
            <a:r>
              <a:rPr lang="cs-CZ" sz="2800" dirty="0"/>
              <a:t>https://www.google.com/url?sa=i&amp;url=https%3A%2F%2Fwww.flaticon.com%2Ffree-icon%2Fmonitor_3474360&amp;psig=AOvVaw26H3Z1Merh2l7goobkClII&amp;ust=1706645924791000&amp;source=images&amp;cd=vfe&amp;opi=89978449&amp;ved=0CBMQjRxqFwoTCPCg59O1g4QDFQAAAAAdAAAAABAE</a:t>
            </a:r>
          </a:p>
          <a:p>
            <a:pPr marL="0" indent="0">
              <a:buNone/>
            </a:pPr>
            <a:r>
              <a:rPr lang="cs-CZ" dirty="0"/>
              <a:t>15) https://www.google.com/url?sa=i&amp;url=https%3A%2F%2Fwww.flaticon.com%2Ffree-icon%2Fkeyboard-and-mouse_7264143&amp;psig=AOvVaw3NiCrKk9z5-99Y_-_l_PA4&amp;ust=1706646790121000&amp;source=images&amp;cd=vfe&amp;opi=89978449&amp;ved=0CBMQjRxqFwoTCIClpYS5g4QDFQAAAAAdAAAAABAJ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D0BB520-92D3-49E5-AD98-1F5FEDE2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46629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000" dirty="0"/>
              <a:t>Úvod - </a:t>
            </a:r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441" cy="1505404"/>
          </a:xfrm>
        </p:spPr>
        <p:txBody>
          <a:bodyPr/>
          <a:lstStyle/>
          <a:p>
            <a:r>
              <a:rPr lang="cs-CZ" dirty="0"/>
              <a:t>mj. Technologie laserových projektorů</a:t>
            </a:r>
          </a:p>
          <a:p>
            <a:pPr marL="0" indent="0">
              <a:buNone/>
            </a:pPr>
            <a:r>
              <a:rPr lang="cs-CZ" dirty="0"/>
              <a:t>= jakákoliv technologie využívající 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829C069-B691-4EAE-ADA0-D77E77D2E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377" y="270491"/>
            <a:ext cx="3630266" cy="570907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E8FBB147-D20E-4F35-BC96-7A01CC73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5" y="3516490"/>
            <a:ext cx="7559698" cy="2562340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6148670" y="603964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1)</a:t>
            </a:r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E7773E4-8D2F-487E-AEF1-F3FFD20FB000}"/>
              </a:ext>
            </a:extLst>
          </p:cNvPr>
          <p:cNvSpPr txBox="1"/>
          <p:nvPr/>
        </p:nvSpPr>
        <p:spPr>
          <a:xfrm>
            <a:off x="6845846" y="748030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2)</a:t>
            </a: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5668639" y="843240"/>
            <a:ext cx="6677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3)</a:t>
            </a:r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sz="3000" dirty="0">
                <a:solidFill>
                  <a:schemeClr val="bg1"/>
                </a:solidFill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6708041" y="843240"/>
            <a:ext cx="95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4)</a:t>
            </a:r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7050833" y="8432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5)</a:t>
            </a:r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5118170" y="843240"/>
            <a:ext cx="5061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(zdroj 6)</a:t>
            </a:r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kumimoji="0" lang="cs-CZ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Využití - </a:t>
            </a:r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6419762" y="365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7)</a:t>
            </a:r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(zdroj 8)</a:t>
            </a:r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4635</TotalTime>
  <Words>1275</Words>
  <Application>Microsoft Office PowerPoint</Application>
  <PresentationFormat>Širokoúhlá obrazovka</PresentationFormat>
  <Paragraphs>143</Paragraphs>
  <Slides>24</Slides>
  <Notes>4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24</vt:i4>
      </vt:variant>
    </vt:vector>
  </HeadingPairs>
  <TitlesOfParts>
    <vt:vector size="29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Úvod</vt:lpstr>
      <vt:lpstr>Úvod - Laser scanning</vt:lpstr>
      <vt:lpstr>Využití - Dálkové promítání</vt:lpstr>
      <vt:lpstr>Využití - Laser shows</vt:lpstr>
      <vt:lpstr>Využití - SLA 3D tisk</vt:lpstr>
      <vt:lpstr>Využití - Laserové gravírování</vt:lpstr>
      <vt:lpstr>Využití - HUD</vt:lpstr>
      <vt:lpstr>Využití - 3D Skenování</vt:lpstr>
      <vt:lpstr>Cíle</vt:lpstr>
      <vt:lpstr>Princip laserového promítání</vt:lpstr>
      <vt:lpstr>Hardware - promítání</vt:lpstr>
      <vt:lpstr>Hardware - Řídící jednotka</vt:lpstr>
      <vt:lpstr>Hardware - HAT - DPS</vt:lpstr>
      <vt:lpstr>Asi tohle vynechat D/A převodník a zesilovače</vt:lpstr>
      <vt:lpstr>Software (celej slide zbytecnej)</vt:lpstr>
      <vt:lpstr>Software - Instalační skript</vt:lpstr>
      <vt:lpstr>Software - lasershow</vt:lpstr>
      <vt:lpstr>Wifi manager (optional – muzu ho popsat na sw slidu a pak uz jenom na comms)</vt:lpstr>
      <vt:lpstr>Software - Uživatelské prostředí</vt:lpstr>
      <vt:lpstr>Software - Komunikace mezi programy</vt:lpstr>
      <vt:lpstr>Výsledky</vt:lpstr>
      <vt:lpstr>Poděkování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173</cp:revision>
  <dcterms:created xsi:type="dcterms:W3CDTF">2020-03-21T20:56:17Z</dcterms:created>
  <dcterms:modified xsi:type="dcterms:W3CDTF">2024-01-30T11:52:38Z</dcterms:modified>
</cp:coreProperties>
</file>